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130" r:id="rId2"/>
    <p:sldId id="4131" r:id="rId3"/>
    <p:sldId id="4132" r:id="rId4"/>
    <p:sldId id="4133" r:id="rId5"/>
    <p:sldId id="4134" r:id="rId6"/>
    <p:sldId id="4143" r:id="rId7"/>
    <p:sldId id="4135" r:id="rId8"/>
    <p:sldId id="4137" r:id="rId9"/>
    <p:sldId id="4140" r:id="rId10"/>
    <p:sldId id="4141" r:id="rId11"/>
    <p:sldId id="4142" r:id="rId12"/>
    <p:sldId id="4144" r:id="rId13"/>
    <p:sldId id="4145" r:id="rId14"/>
    <p:sldId id="4138" r:id="rId15"/>
    <p:sldId id="4139" r:id="rId16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Fo Sans" panose="020B0604020202020204" charset="-52"/>
      <p:regular r:id="rId23"/>
      <p:bold r:id="rId24"/>
      <p:boldItalic r:id="rId25"/>
    </p:embeddedFont>
    <p:embeddedFont>
      <p:font typeface="CoFo Sans Medium" panose="020B0604020202020204" charset="-52"/>
      <p:regular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Иванова Юлия" initials="ИЮ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BFC"/>
    <a:srgbClr val="FFFFFF"/>
    <a:srgbClr val="000000"/>
    <a:srgbClr val="007DFF"/>
    <a:srgbClr val="0088FF"/>
    <a:srgbClr val="1485FC"/>
    <a:srgbClr val="9DB1CF"/>
    <a:srgbClr val="DFE5EF"/>
    <a:srgbClr val="AFC6E6"/>
    <a:srgbClr val="7AC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92" autoAdjust="0"/>
    <p:restoredTop sz="96327"/>
  </p:normalViewPr>
  <p:slideViewPr>
    <p:cSldViewPr snapToGrid="0">
      <p:cViewPr varScale="1">
        <p:scale>
          <a:sx n="99" d="100"/>
          <a:sy n="99" d="100"/>
        </p:scale>
        <p:origin x="78" y="54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309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6F25F-CE35-BF4E-9112-FD74369585E3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8802-8112-914B-8289-4DB73DC682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08BFE-49C2-4000-B6AB-B9B738ADBCE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A8A5B-9BD1-4419-B5B0-7D99B5F48B04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image" Target="../media/image3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15" name="Рисунок 14"/>
          <p:cNvPicPr/>
          <p:nvPr userDrawn="1"/>
        </p:nvPicPr>
        <p:blipFill>
          <a:blip r:embed="rId8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8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</p:sldLayoutIdLst>
  <p:transition spd="med"/>
  <p:txStyles>
    <p:titleStyle>
      <a:lvl1pPr marL="0" marR="0" indent="0" algn="l" defTabSz="41275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1pPr>
      <a:lvl2pPr marL="0" marR="0" indent="1143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2pPr>
      <a:lvl3pPr marL="0" marR="0" indent="2286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3pPr>
      <a:lvl4pPr marL="0" marR="0" indent="3429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4pPr>
      <a:lvl5pPr marL="0" marR="0" indent="4572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5pPr>
      <a:lvl6pPr marL="0" marR="0" indent="5715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6pPr>
      <a:lvl7pPr marL="0" marR="0" indent="6858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7pPr>
      <a:lvl8pPr marL="0" marR="0" indent="8001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8pPr>
      <a:lvl9pPr marL="0" marR="0" indent="9144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9pPr>
    </p:titleStyle>
    <p:bodyStyle>
      <a:lvl1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1pPr>
      <a:lvl2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2pPr>
      <a:lvl3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3pPr>
      <a:lvl4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4pPr>
      <a:lvl5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5pPr>
      <a:lvl6pPr marL="1905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6pPr>
      <a:lvl7pPr marL="2222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7pPr>
      <a:lvl8pPr marL="2540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8pPr>
      <a:lvl9pPr marL="2857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9pPr>
    </p:bodyStyle>
    <p:otherStyle>
      <a:lvl1pPr marL="0" marR="0" indent="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1pPr>
      <a:lvl2pPr marL="0" marR="0" indent="1143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2pPr>
      <a:lvl3pPr marL="0" marR="0" indent="2286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3pPr>
      <a:lvl4pPr marL="0" marR="0" indent="3429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4pPr>
      <a:lvl5pPr marL="0" marR="0" indent="4572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5pPr>
      <a:lvl6pPr marL="0" marR="0" indent="5715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6pPr>
      <a:lvl7pPr marL="0" marR="0" indent="6858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7pPr>
      <a:lvl8pPr marL="0" marR="0" indent="8001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8pPr>
      <a:lvl9pPr marL="0" marR="0" indent="9144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3230" y="441325"/>
            <a:ext cx="6252845" cy="4396105"/>
          </a:xfrm>
        </p:spPr>
        <p:txBody>
          <a:bodyPr>
            <a:normAutofit fontScale="90000"/>
          </a:bodyPr>
          <a:lstStyle/>
          <a:p>
            <a:r>
              <a:rPr lang="ru-RU" sz="5555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Интенсивый треннинг по программированию, обучению интеллекта и машинному обучению</a:t>
            </a:r>
            <a:br>
              <a:rPr lang="ru-RU" dirty="0"/>
            </a:br>
            <a:endParaRPr lang="ru-RU" altLang="en-US" dirty="0"/>
          </a:p>
        </p:txBody>
      </p:sp>
      <p:sp>
        <p:nvSpPr>
          <p:cNvPr id="3" name="Заголовок 1"/>
          <p:cNvSpPr>
            <a:spLocks noGrp="1"/>
          </p:cNvSpPr>
          <p:nvPr/>
        </p:nvSpPr>
        <p:spPr>
          <a:xfrm>
            <a:off x="443230" y="4837430"/>
            <a:ext cx="6516370" cy="130175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altLang="en-US" sz="2000" dirty="0">
                <a:latin typeface="Times New Roman" panose="02020603050405020304" charset="0"/>
                <a:cs typeface="Times New Roman" panose="02020603050405020304" charset="0"/>
              </a:rPr>
              <a:t>На базе ГБПОУ МО "Физтех-колледж"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71B2B2-050E-4112-9C9A-85EE6C75F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Второй вариант </a:t>
            </a:r>
            <a:br>
              <a:rPr 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F47AFA3-5079-406E-9B99-FC762B12C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1089026"/>
            <a:ext cx="5802082" cy="465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19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FEEF82-2F3E-4C27-BF67-4DEBCCA1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Третий Вариант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D2D060-6BC8-40FB-B5B4-FBA11792F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1089026"/>
            <a:ext cx="5828162" cy="467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61912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6F463C-50D9-4CFD-A6C5-97356636B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Уравнивание данных в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D9ECCD1-F5E4-4D55-A002-F569C211E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1089026"/>
            <a:ext cx="5974002" cy="388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47385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A73C03-42EF-4AA6-A8BE-EECE4B0A4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модели с 50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/50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D064B75-D490-4EFE-A5F4-D89872171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1072862"/>
            <a:ext cx="5448300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532891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A2B50BC-80B7-46FE-A627-0236FFE45F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693A27ED-12EE-4B6D-96B6-A446D35CA873}"/>
              </a:ext>
            </a:extLst>
          </p:cNvPr>
          <p:cNvSpPr/>
          <p:nvPr/>
        </p:nvSpPr>
        <p:spPr>
          <a:xfrm>
            <a:off x="6410036" y="2669201"/>
            <a:ext cx="5335278" cy="647700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sz="24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Сравнение моделей</a:t>
            </a:r>
          </a:p>
        </p:txBody>
      </p:sp>
      <p:sp>
        <p:nvSpPr>
          <p:cNvPr id="5" name="Замещающий текст 4"/>
          <p:cNvSpPr>
            <a:spLocks noGrp="1"/>
          </p:cNvSpPr>
          <p:nvPr>
            <p:ph type="body" sz="quarter" idx="12"/>
          </p:nvPr>
        </p:nvSpPr>
        <p:spPr>
          <a:xfrm>
            <a:off x="6481724" y="2211875"/>
            <a:ext cx="5545137" cy="647700"/>
          </a:xfrm>
        </p:spPr>
        <p:txBody>
          <a:bodyPr/>
          <a:lstStyle/>
          <a:p>
            <a:r>
              <a:rPr lang="ru-RU" altLang="en-US" dirty="0">
                <a:solidFill>
                  <a:schemeClr val="tx1"/>
                </a:solidFill>
              </a:rPr>
              <a:t>Из четверых моделей, наивысший результат оказался у конечной модели </a:t>
            </a:r>
            <a:r>
              <a:rPr lang="en-US" altLang="en-US" dirty="0" err="1">
                <a:solidFill>
                  <a:schemeClr val="tx1"/>
                </a:solidFill>
              </a:rPr>
              <a:t>XGBoost</a:t>
            </a:r>
            <a:endParaRPr lang="ru-RU" altLang="en-US" dirty="0">
              <a:solidFill>
                <a:schemeClr val="tx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6ACADF4-B360-4B53-9C0E-711181299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39" y="1089025"/>
            <a:ext cx="6143298" cy="489851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6A49739-6E87-4DDE-A617-3E7DB7B8C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7668" y="5995724"/>
            <a:ext cx="2191204" cy="72729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/>
          <p:cNvSpPr/>
          <p:nvPr/>
        </p:nvSpPr>
        <p:spPr>
          <a:xfrm>
            <a:off x="658825" y="1428564"/>
            <a:ext cx="4855283" cy="2052519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Замещающий текст 4"/>
          <p:cNvSpPr>
            <a:spLocks noGrp="1"/>
          </p:cNvSpPr>
          <p:nvPr>
            <p:ph type="body" sz="quarter" idx="12"/>
          </p:nvPr>
        </p:nvSpPr>
        <p:spPr>
          <a:xfrm>
            <a:off x="1248212" y="1714890"/>
            <a:ext cx="3676507" cy="1479865"/>
          </a:xfrm>
        </p:spPr>
        <p:txBody>
          <a:bodyPr/>
          <a:lstStyle/>
          <a:p>
            <a:r>
              <a:rPr lang="ru-RU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Наиболее лучшие результаты показала нам модель </a:t>
            </a:r>
            <a:r>
              <a:rPr lang="en-US" alt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ru-RU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из одноимённой библиотеки.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1D2244-C9F6-42DF-A859-9144F808A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641" y="664153"/>
            <a:ext cx="5726977" cy="453351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sz="2400" b="1" dirty="0">
                <a:latin typeface="Times New Roman" panose="02020603050405020304" charset="0"/>
                <a:cs typeface="Times New Roman" panose="02020603050405020304" charset="0"/>
              </a:rPr>
              <a:t>Над проектом работали</a:t>
            </a:r>
          </a:p>
        </p:txBody>
      </p:sp>
      <p:sp>
        <p:nvSpPr>
          <p:cNvPr id="29" name="Блок-схема: завершение 28"/>
          <p:cNvSpPr/>
          <p:nvPr/>
        </p:nvSpPr>
        <p:spPr>
          <a:xfrm>
            <a:off x="1555115" y="3408620"/>
            <a:ext cx="3694430" cy="871200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Подъячев 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Владислав</a:t>
            </a:r>
          </a:p>
        </p:txBody>
      </p:sp>
      <p:sp>
        <p:nvSpPr>
          <p:cNvPr id="30" name="Блок-схема: завершение 29"/>
          <p:cNvSpPr/>
          <p:nvPr/>
        </p:nvSpPr>
        <p:spPr>
          <a:xfrm>
            <a:off x="4246880" y="1968907"/>
            <a:ext cx="3694430" cy="871200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Александр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Серый</a:t>
            </a:r>
          </a:p>
        </p:txBody>
      </p:sp>
      <p:sp>
        <p:nvSpPr>
          <p:cNvPr id="31" name="Блок-схема: завершение 30"/>
          <p:cNvSpPr/>
          <p:nvPr/>
        </p:nvSpPr>
        <p:spPr>
          <a:xfrm>
            <a:off x="7012305" y="3409883"/>
            <a:ext cx="3694430" cy="870083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Долич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Владислав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Блок-схема: завершение 9"/>
          <p:cNvSpPr/>
          <p:nvPr/>
        </p:nvSpPr>
        <p:spPr>
          <a:xfrm>
            <a:off x="480060" y="504158"/>
            <a:ext cx="4201484" cy="505997"/>
          </a:xfrm>
          <a:prstGeom prst="flowChartTerminator">
            <a:avLst/>
          </a:prstGeom>
          <a:solidFill>
            <a:srgbClr val="1485FC"/>
          </a:solidFill>
          <a:ln w="25400" cap="flat">
            <a:solidFill>
              <a:srgbClr val="1485FC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Блок-схема: завершение 8"/>
          <p:cNvSpPr/>
          <p:nvPr/>
        </p:nvSpPr>
        <p:spPr>
          <a:xfrm>
            <a:off x="6388100" y="504158"/>
            <a:ext cx="4201484" cy="505997"/>
          </a:xfrm>
          <a:prstGeom prst="flowChartTerminator">
            <a:avLst/>
          </a:prstGeom>
          <a:solidFill>
            <a:schemeClr val="accent3"/>
          </a:solidFill>
          <a:ln w="25400" cap="flat">
            <a:solidFill>
              <a:schemeClr val="accent3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0"/>
          </p:nvPr>
        </p:nvSpPr>
        <p:spPr>
          <a:xfrm>
            <a:off x="660070" y="504160"/>
            <a:ext cx="5112000" cy="252000"/>
          </a:xfrm>
        </p:spPr>
        <p:txBody>
          <a:bodyPr/>
          <a:lstStyle/>
          <a:p>
            <a:r>
              <a:rPr lang="ru-RU" altLang="en-US" sz="24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Содержание презентации</a:t>
            </a:r>
          </a:p>
        </p:txBody>
      </p:sp>
      <p:sp>
        <p:nvSpPr>
          <p:cNvPr id="5" name="Замещающий текст 4"/>
          <p:cNvSpPr>
            <a:spLocks noGrp="1"/>
          </p:cNvSpPr>
          <p:nvPr>
            <p:ph type="body" sz="quarter" idx="12"/>
          </p:nvPr>
        </p:nvSpPr>
        <p:spPr>
          <a:xfrm>
            <a:off x="659130" y="1306830"/>
            <a:ext cx="5111750" cy="1068705"/>
          </a:xfrm>
        </p:spPr>
        <p:txBody>
          <a:bodyPr/>
          <a:lstStyle/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1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. Что мы проделали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2.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 Как мы решали поставленную задачу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3.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 Конечный результат</a:t>
            </a:r>
          </a:p>
        </p:txBody>
      </p:sp>
      <p:sp>
        <p:nvSpPr>
          <p:cNvPr id="6" name="Замещающий текст 5"/>
          <p:cNvSpPr>
            <a:spLocks noGrp="1"/>
          </p:cNvSpPr>
          <p:nvPr>
            <p:ph type="body" sz="quarter" idx="13"/>
          </p:nvPr>
        </p:nvSpPr>
        <p:spPr>
          <a:xfrm>
            <a:off x="6530975" y="504160"/>
            <a:ext cx="5112000" cy="252000"/>
          </a:xfrm>
        </p:spPr>
        <p:txBody>
          <a:bodyPr/>
          <a:lstStyle/>
          <a:p>
            <a:r>
              <a:rPr lang="ru-RU" altLang="en-US" sz="2400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Этапы работы над задачей</a:t>
            </a:r>
          </a:p>
        </p:txBody>
      </p:sp>
      <p:sp>
        <p:nvSpPr>
          <p:cNvPr id="7" name="Замещающий текст 6"/>
          <p:cNvSpPr>
            <a:spLocks noGrp="1"/>
          </p:cNvSpPr>
          <p:nvPr>
            <p:ph type="body" sz="quarter" idx="14"/>
          </p:nvPr>
        </p:nvSpPr>
        <p:spPr>
          <a:xfrm>
            <a:off x="6530975" y="1306830"/>
            <a:ext cx="5111750" cy="2670810"/>
          </a:xfrm>
        </p:spPr>
        <p:txBody>
          <a:bodyPr/>
          <a:lstStyle/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1.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 Получение технического задания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2.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 Разбор ТЗ и определение направления задач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3. </a:t>
            </a:r>
            <a:r>
              <a:rPr lang="ru-RU" altLang="en-US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Индивидуальный подход</a:t>
            </a:r>
            <a:endParaRPr lang="ru-RU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4.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 Индивидуальный бейзлайн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5. </a:t>
            </a:r>
            <a:r>
              <a:rPr lang="ru-RU" altLang="en-US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Разбор индивидуальных решений</a:t>
            </a:r>
            <a:endParaRPr lang="ru-RU" altLang="en-US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6. </a:t>
            </a:r>
            <a:r>
              <a:rPr lang="ru-RU" altLang="en-US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Совместная работа и разработка общего решения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7. </a:t>
            </a:r>
            <a:r>
              <a:rPr lang="ru-RU" altLang="en-US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Выбор лучшей модели</a:t>
            </a:r>
            <a:endParaRPr lang="ru-RU" altLang="en-US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8. </a:t>
            </a:r>
            <a:r>
              <a:rPr lang="ru-RU" altLang="en-US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Программное решение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96BD0A22-F331-4947-A8FB-5111AB624409}"/>
              </a:ext>
            </a:extLst>
          </p:cNvPr>
          <p:cNvSpPr/>
          <p:nvPr/>
        </p:nvSpPr>
        <p:spPr>
          <a:xfrm>
            <a:off x="470740" y="1457601"/>
            <a:ext cx="11459068" cy="1669774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60931" y="366554"/>
            <a:ext cx="3652008" cy="647700"/>
          </a:xfrm>
        </p:spPr>
        <p:txBody>
          <a:bodyPr/>
          <a:lstStyle/>
          <a:p>
            <a:r>
              <a:rPr lang="ru-RU" altLang="en-US" sz="2400" dirty="0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Постановка задачи</a:t>
            </a: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2"/>
          </p:nvPr>
        </p:nvSpPr>
        <p:spPr>
          <a:xfrm>
            <a:off x="660931" y="1377936"/>
            <a:ext cx="11462841" cy="1829104"/>
          </a:xfrm>
        </p:spPr>
        <p:txBody>
          <a:bodyPr/>
          <a:lstStyle/>
          <a:p>
            <a:endParaRPr lang="ru-RU" altLang="en-US" sz="16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ru-RU" altLang="en-US" sz="16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Цель</a:t>
            </a:r>
            <a:r>
              <a:rPr lang="en-US" altLang="en-US" sz="16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: </a:t>
            </a:r>
            <a:r>
              <a:rPr lang="ru-RU" altLang="en-US" sz="16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выделить только целевую аудиторию для рассылок </a:t>
            </a:r>
          </a:p>
          <a:p>
            <a:endParaRPr lang="ru-RU" altLang="en-US" sz="16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ru-RU" altLang="en-US" sz="16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ru-RU" altLang="en-US" sz="16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 приложении есть входные данные, представляющие собой наборы признаков па первое число каждого месяца за 1,5 года.</a:t>
            </a:r>
          </a:p>
          <a:p>
            <a:r>
              <a:rPr lang="ru-RU" altLang="en-US" sz="16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Необходимо разработать модель, которая по набору данных сможет увеличить эффективность продаж путём выделения целевой аудитории для каждой рассылки.</a:t>
            </a:r>
          </a:p>
          <a:p>
            <a:endParaRPr lang="ru-RU" altLang="en-US" sz="16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ru-RU" altLang="en-US" sz="16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ru-RU" alt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sz="2400">
                <a:latin typeface="Times New Roman" panose="02020603050405020304" charset="0"/>
                <a:cs typeface="Times New Roman" panose="02020603050405020304" charset="0"/>
              </a:rPr>
              <a:t>Этапы работы над проектом</a:t>
            </a: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Использование выданных источников</a:t>
            </a:r>
          </a:p>
        </p:txBody>
      </p:sp>
      <p:sp>
        <p:nvSpPr>
          <p:cNvPr id="5" name="Замещающий 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altLang="en-US" dirty="0"/>
              <a:t>Разработка решения</a:t>
            </a:r>
          </a:p>
          <a:p>
            <a:endParaRPr lang="ru-RU" altLang="en-US" b="1" dirty="0"/>
          </a:p>
        </p:txBody>
      </p:sp>
      <p:sp>
        <p:nvSpPr>
          <p:cNvPr id="6" name="Замещающий текст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altLang="en-US"/>
              <a:t>Предобработка данных</a:t>
            </a:r>
          </a:p>
        </p:txBody>
      </p:sp>
      <p:sp>
        <p:nvSpPr>
          <p:cNvPr id="7" name="Замещающий текст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altLang="en-US" dirty="0"/>
              <a:t>Выбор оптимальной модели</a:t>
            </a:r>
          </a:p>
          <a:p>
            <a:endParaRPr lang="ru-RU" altLang="en-US" dirty="0"/>
          </a:p>
        </p:txBody>
      </p:sp>
      <p:sp>
        <p:nvSpPr>
          <p:cNvPr id="8" name="Замещающий текст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altLang="en-US" dirty="0"/>
              <a:t>Индивидуальная</a:t>
            </a:r>
          </a:p>
          <a:p>
            <a:r>
              <a:rPr lang="ru-RU" altLang="en-US" dirty="0"/>
              <a:t>работа</a:t>
            </a:r>
          </a:p>
        </p:txBody>
      </p:sp>
      <p:sp>
        <p:nvSpPr>
          <p:cNvPr id="9" name="Замещающий текст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 altLang="en-US" dirty="0"/>
              <a:t>Обучение и настройка</a:t>
            </a:r>
          </a:p>
        </p:txBody>
      </p:sp>
      <p:sp>
        <p:nvSpPr>
          <p:cNvPr id="10" name="Замещающий текст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 altLang="en-US" dirty="0"/>
              <a:t>Совместная работа</a:t>
            </a:r>
          </a:p>
          <a:p>
            <a:endParaRPr lang="ru-RU" altLang="en-US" dirty="0"/>
          </a:p>
        </p:txBody>
      </p:sp>
      <p:sp>
        <p:nvSpPr>
          <p:cNvPr id="11" name="Замещающий текст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altLang="en-US" dirty="0"/>
              <a:t>Итоговый результат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F91EF41-9A47-4696-B6D6-AFE521FC3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800" y="321253"/>
            <a:ext cx="11302400" cy="64770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Наши данные для основной модели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567C202-0E22-4F37-9DD7-F9FC4E0D1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36" y="1836594"/>
            <a:ext cx="3783445" cy="393085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4E625BA-8E8A-4850-A38A-D8A56E1C2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7746" y="1836594"/>
            <a:ext cx="5126182" cy="398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05844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/>
          <p:cNvSpPr/>
          <p:nvPr/>
        </p:nvSpPr>
        <p:spPr>
          <a:xfrm>
            <a:off x="223933" y="1118604"/>
            <a:ext cx="5925152" cy="2196000"/>
          </a:xfrm>
          <a:prstGeom prst="roundRect">
            <a:avLst/>
          </a:prstGeom>
          <a:solidFill>
            <a:schemeClr val="tx2"/>
          </a:solidFill>
          <a:ln w="25400" cap="flat">
            <a:solidFill>
              <a:srgbClr val="1485FC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2"/>
          </p:nvPr>
        </p:nvSpPr>
        <p:spPr>
          <a:xfrm>
            <a:off x="581104" y="1341596"/>
            <a:ext cx="5210810" cy="1511052"/>
          </a:xfrm>
        </p:spPr>
        <p:txBody>
          <a:bodyPr/>
          <a:lstStyle/>
          <a:p>
            <a:r>
              <a:rPr lang="ru-RU" altLang="en-US" sz="24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 ходе работы, было принято решение по поиску оптимальной модели, с наибольшей точностью, для нашего проекта. </a:t>
            </a:r>
            <a:endParaRPr lang="en-US" altLang="ru-RU" sz="24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889DE02-FBDB-4660-9DA5-EF5EDC91F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2490" y="644492"/>
            <a:ext cx="4988406" cy="39175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1914704F-4FC2-405F-978B-B065BF29DE12}"/>
              </a:ext>
            </a:extLst>
          </p:cNvPr>
          <p:cNvSpPr/>
          <p:nvPr/>
        </p:nvSpPr>
        <p:spPr>
          <a:xfrm>
            <a:off x="3519054" y="2395856"/>
            <a:ext cx="5153891" cy="914400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44819" y="2662556"/>
            <a:ext cx="11302400" cy="647700"/>
          </a:xfrm>
        </p:spPr>
        <p:txBody>
          <a:bodyPr>
            <a:normAutofit/>
          </a:bodyPr>
          <a:lstStyle/>
          <a:p>
            <a:pPr algn="ctr"/>
            <a:r>
              <a:rPr lang="ru-RU" altLang="en-US" sz="28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Наши варианты решения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606856A2-CBE8-4660-86A7-22B64FD49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395145"/>
            <a:ext cx="11302400" cy="647700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Первый вариант 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28B0216-1A20-4AA8-B8C9-32026E728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1136073"/>
            <a:ext cx="6029008" cy="477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9603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235</Words>
  <Application>Microsoft Office PowerPoint</Application>
  <PresentationFormat>Широкоэкранный</PresentationFormat>
  <Paragraphs>51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Calibri</vt:lpstr>
      <vt:lpstr>Times New Roman</vt:lpstr>
      <vt:lpstr>CoFo Sans</vt:lpstr>
      <vt:lpstr>Arial</vt:lpstr>
      <vt:lpstr>Consolas</vt:lpstr>
      <vt:lpstr>CoFo Sans Medium</vt:lpstr>
      <vt:lpstr>Тема1</vt:lpstr>
      <vt:lpstr>Интенсивый треннинг по программированию, обучению интеллекта и машинному обучению </vt:lpstr>
      <vt:lpstr>Над проектом работали</vt:lpstr>
      <vt:lpstr>Презентация PowerPoint</vt:lpstr>
      <vt:lpstr>Постановка задачи</vt:lpstr>
      <vt:lpstr>Этапы работы над проектом</vt:lpstr>
      <vt:lpstr>Наши данные для основной модели</vt:lpstr>
      <vt:lpstr>Презентация PowerPoint</vt:lpstr>
      <vt:lpstr>Наши варианты решения</vt:lpstr>
      <vt:lpstr>Первый вариант (XGBoost)</vt:lpstr>
      <vt:lpstr>Второй вариант  </vt:lpstr>
      <vt:lpstr>Третий Вариант</vt:lpstr>
      <vt:lpstr>Уравнивание данных в test</vt:lpstr>
      <vt:lpstr>Работа модели с 50/50</vt:lpstr>
      <vt:lpstr>Сравнение моделей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для инвесторов ГК «Самолет»</dc:title>
  <dc:creator>Рукавишникова Александра</dc:creator>
  <cp:lastModifiedBy>iuawawfiujaw iuawawfiujaw</cp:lastModifiedBy>
  <cp:revision>944</cp:revision>
  <dcterms:created xsi:type="dcterms:W3CDTF">2022-08-25T11:16:00Z</dcterms:created>
  <dcterms:modified xsi:type="dcterms:W3CDTF">2024-12-16T18:26:36Z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F1B83BB0377C4C24B0430A86A3830D18</vt:lpwstr>
  </property>
  <property fmtid="{D5CDD505-2E9C-101B-9397-08002B2CF9AE}" pid="3" name="KSOProductBuildVer">
    <vt:lpwstr>1049-11.2.0.11225</vt:lpwstr>
  </property>
</Properties>
</file>